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98" r:id="rId5"/>
    <p:sldMasterId id="2147483692" r:id="rId6"/>
  </p:sldMasterIdLst>
  <p:notesMasterIdLst>
    <p:notesMasterId r:id="rId13"/>
  </p:notesMasterIdLst>
  <p:handoutMasterIdLst>
    <p:handoutMasterId r:id="rId14"/>
  </p:handoutMasterIdLst>
  <p:sldIdLst>
    <p:sldId id="439" r:id="rId7"/>
    <p:sldId id="438" r:id="rId8"/>
    <p:sldId id="440" r:id="rId9"/>
    <p:sldId id="441" r:id="rId10"/>
    <p:sldId id="442" r:id="rId11"/>
    <p:sldId id="443" r:id="rId1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3"/>
    <a:srgbClr val="006654"/>
    <a:srgbClr val="113A60"/>
    <a:srgbClr val="016357"/>
    <a:srgbClr val="001746"/>
    <a:srgbClr val="017567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8F778-B4B4-4062-BCBC-97DD93659434}" v="62" dt="2021-04-08T12:37:35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91AED-CBCA-4087-92C0-89B837327232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DK"/>
        </a:p>
      </dgm:t>
    </dgm:pt>
    <dgm:pt modelId="{2B519BA7-F0F0-45EC-84DF-52A1DDD2A1BE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31 JAN 2021</a:t>
          </a:r>
          <a:endParaRPr lang="en-DK" b="1" dirty="0">
            <a:solidFill>
              <a:schemeClr val="tx1"/>
            </a:solidFill>
          </a:endParaRPr>
        </a:p>
      </dgm:t>
    </dgm:pt>
    <dgm:pt modelId="{F3FD35F4-9572-436C-A3E8-B5FF35D4D65A}" type="parTrans" cxnId="{67EC0C44-AD1F-4251-AF13-9BAA243EF2D9}">
      <dgm:prSet/>
      <dgm:spPr/>
      <dgm:t>
        <a:bodyPr/>
        <a:lstStyle/>
        <a:p>
          <a:endParaRPr lang="en-DK" dirty="0"/>
        </a:p>
      </dgm:t>
    </dgm:pt>
    <dgm:pt modelId="{D2FF4654-E3D2-4069-9E6C-FDE57FB8B9BA}" type="sibTrans" cxnId="{67EC0C44-AD1F-4251-AF13-9BAA243EF2D9}">
      <dgm:prSet/>
      <dgm:spPr/>
      <dgm:t>
        <a:bodyPr/>
        <a:lstStyle/>
        <a:p>
          <a:endParaRPr lang="en-DK" dirty="0"/>
        </a:p>
      </dgm:t>
    </dgm:pt>
    <dgm:pt modelId="{7FB21F89-37A4-4553-9177-395EF3C2FBC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IMPORT RESTRICTIONS - MERCURY AND MERCURY MIXTURES (NON-WASTE)</a:t>
          </a:r>
          <a:endParaRPr lang="en-DK" b="1" dirty="0">
            <a:solidFill>
              <a:schemeClr val="tx1"/>
            </a:solidFill>
          </a:endParaRPr>
        </a:p>
      </dgm:t>
    </dgm:pt>
    <dgm:pt modelId="{01C22CEC-DAB6-4761-B28E-14EF6634523E}" type="parTrans" cxnId="{BDD73EC4-BAB4-4BBE-BA8A-86202D55CC6D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n-DK" dirty="0"/>
        </a:p>
      </dgm:t>
    </dgm:pt>
    <dgm:pt modelId="{3785B1EB-4C1E-4E21-886A-DF8AE8371934}" type="sibTrans" cxnId="{BDD73EC4-BAB4-4BBE-BA8A-86202D55CC6D}">
      <dgm:prSet/>
      <dgm:spPr/>
      <dgm:t>
        <a:bodyPr/>
        <a:lstStyle/>
        <a:p>
          <a:endParaRPr lang="en-DK" dirty="0"/>
        </a:p>
      </dgm:t>
    </dgm:pt>
    <dgm:pt modelId="{88FFA1F4-E57A-43A2-AF0C-2F1B491BBDA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30 SEP 2021</a:t>
          </a:r>
          <a:endParaRPr lang="en-DK" b="1" dirty="0">
            <a:solidFill>
              <a:schemeClr val="tx1"/>
            </a:solidFill>
          </a:endParaRPr>
        </a:p>
      </dgm:t>
    </dgm:pt>
    <dgm:pt modelId="{BFAF203B-8CE9-45BC-A99B-1A953DAD4624}" type="parTrans" cxnId="{1DDDCDB1-492E-48DA-8C3F-D2703AA80004}">
      <dgm:prSet/>
      <dgm:spPr/>
      <dgm:t>
        <a:bodyPr/>
        <a:lstStyle/>
        <a:p>
          <a:endParaRPr lang="en-DK" dirty="0"/>
        </a:p>
      </dgm:t>
    </dgm:pt>
    <dgm:pt modelId="{DDDC5242-5638-4B29-A8B7-52698F78FAF3}" type="sibTrans" cxnId="{1DDDCDB1-492E-48DA-8C3F-D2703AA80004}">
      <dgm:prSet/>
      <dgm:spPr/>
      <dgm:t>
        <a:bodyPr/>
        <a:lstStyle/>
        <a:p>
          <a:endParaRPr lang="en-DK" dirty="0"/>
        </a:p>
      </dgm:t>
    </dgm:pt>
    <dgm:pt modelId="{E3393447-F621-4BC1-8090-FAA496CBAEAB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ACTIVITIES INVOLVING THE USE OF MERCURY</a:t>
          </a:r>
        </a:p>
      </dgm:t>
    </dgm:pt>
    <dgm:pt modelId="{94923880-0F3B-424D-907C-41C769825D5B}" type="parTrans" cxnId="{5FDEA95F-9174-42F0-BDED-A7B7F930F600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DK" dirty="0"/>
        </a:p>
      </dgm:t>
    </dgm:pt>
    <dgm:pt modelId="{C9805269-D316-428B-B6EE-3240A6DB399A}" type="sibTrans" cxnId="{5FDEA95F-9174-42F0-BDED-A7B7F930F600}">
      <dgm:prSet/>
      <dgm:spPr/>
      <dgm:t>
        <a:bodyPr/>
        <a:lstStyle/>
        <a:p>
          <a:endParaRPr lang="en-DK" dirty="0"/>
        </a:p>
      </dgm:t>
    </dgm:pt>
    <dgm:pt modelId="{F735F3D0-24B4-42B2-B9F2-BC007903F745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IMPORT RESTRICTIONS - MERCURY AND MERCURY MIXTURES (WASTE)</a:t>
          </a:r>
          <a:endParaRPr lang="en-DK" b="1" dirty="0">
            <a:solidFill>
              <a:schemeClr val="tx1"/>
            </a:solidFill>
          </a:endParaRPr>
        </a:p>
      </dgm:t>
    </dgm:pt>
    <dgm:pt modelId="{39E57794-1424-410D-B2CD-9A06A2724E46}" type="parTrans" cxnId="{06022FC1-262A-46EA-B97F-85B81A3F0AF4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DK" dirty="0"/>
        </a:p>
      </dgm:t>
    </dgm:pt>
    <dgm:pt modelId="{A5C5B9EE-2854-479B-BF2F-BDECE1BE6267}" type="sibTrans" cxnId="{06022FC1-262A-46EA-B97F-85B81A3F0AF4}">
      <dgm:prSet/>
      <dgm:spPr/>
      <dgm:t>
        <a:bodyPr/>
        <a:lstStyle/>
        <a:p>
          <a:endParaRPr lang="en-DK" dirty="0"/>
        </a:p>
      </dgm:t>
    </dgm:pt>
    <dgm:pt modelId="{964469A4-B841-4004-A8CB-EA26DFDC65E4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31 DEC 2021</a:t>
          </a:r>
          <a:endParaRPr lang="en-DK" b="1" dirty="0">
            <a:solidFill>
              <a:schemeClr val="tx1"/>
            </a:solidFill>
          </a:endParaRPr>
        </a:p>
      </dgm:t>
    </dgm:pt>
    <dgm:pt modelId="{68928790-B46E-479A-B2E7-33CB93A36C86}" type="parTrans" cxnId="{BF29DA96-B176-42F2-BBCE-FC3C028CDBB1}">
      <dgm:prSet/>
      <dgm:spPr/>
      <dgm:t>
        <a:bodyPr/>
        <a:lstStyle/>
        <a:p>
          <a:endParaRPr lang="en-DK" dirty="0"/>
        </a:p>
      </dgm:t>
    </dgm:pt>
    <dgm:pt modelId="{E6876AB3-C755-4233-B3B3-0A08BCFCFB97}" type="sibTrans" cxnId="{BF29DA96-B176-42F2-BBCE-FC3C028CDBB1}">
      <dgm:prSet/>
      <dgm:spPr/>
      <dgm:t>
        <a:bodyPr/>
        <a:lstStyle/>
        <a:p>
          <a:endParaRPr lang="en-DK" dirty="0"/>
        </a:p>
      </dgm:t>
    </dgm:pt>
    <dgm:pt modelId="{97552C95-1076-4360-838D-15B6A8873D8C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COPY OF THE REPORT UNDER ARTICLE 21 OF THE MINAMATA CONVENTION</a:t>
          </a:r>
          <a:endParaRPr lang="en-DK" b="1" dirty="0">
            <a:solidFill>
              <a:schemeClr val="tx1"/>
            </a:solidFill>
          </a:endParaRPr>
        </a:p>
      </dgm:t>
    </dgm:pt>
    <dgm:pt modelId="{5D3D4320-B9FE-4BB3-A919-847BBCCA36EF}" type="parTrans" cxnId="{AD82092A-7D28-4D29-9BDB-8C0F077F9E74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DK" dirty="0"/>
        </a:p>
      </dgm:t>
    </dgm:pt>
    <dgm:pt modelId="{756E9312-333F-492A-BA50-18EA42156B1D}" type="sibTrans" cxnId="{AD82092A-7D28-4D29-9BDB-8C0F077F9E74}">
      <dgm:prSet/>
      <dgm:spPr/>
      <dgm:t>
        <a:bodyPr/>
        <a:lstStyle/>
        <a:p>
          <a:endParaRPr lang="en-DK" dirty="0"/>
        </a:p>
      </dgm:t>
    </dgm:pt>
    <dgm:pt modelId="{77950D96-6312-414D-941A-0DAB7EA15C70}" type="pres">
      <dgm:prSet presAssocID="{E2091AED-CBCA-4087-92C0-89B8373272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8680DE-E23E-4F28-AB09-AF87FAAFD1BD}" type="pres">
      <dgm:prSet presAssocID="{2B519BA7-F0F0-45EC-84DF-52A1DDD2A1BE}" presName="hierRoot1" presStyleCnt="0">
        <dgm:presLayoutVars>
          <dgm:hierBranch val="init"/>
        </dgm:presLayoutVars>
      </dgm:prSet>
      <dgm:spPr/>
    </dgm:pt>
    <dgm:pt modelId="{D156B4EB-8060-4070-A680-5ECF5B92C5EF}" type="pres">
      <dgm:prSet presAssocID="{2B519BA7-F0F0-45EC-84DF-52A1DDD2A1BE}" presName="rootComposite1" presStyleCnt="0"/>
      <dgm:spPr/>
    </dgm:pt>
    <dgm:pt modelId="{C553A8AA-8041-423C-A035-5538A6D98BFC}" type="pres">
      <dgm:prSet presAssocID="{2B519BA7-F0F0-45EC-84DF-52A1DDD2A1BE}" presName="rootText1" presStyleLbl="node0" presStyleIdx="0" presStyleCnt="3">
        <dgm:presLayoutVars>
          <dgm:chPref val="3"/>
        </dgm:presLayoutVars>
      </dgm:prSet>
      <dgm:spPr/>
    </dgm:pt>
    <dgm:pt modelId="{0F6BF454-1FA4-4F50-B3A4-6FA1AE107F6B}" type="pres">
      <dgm:prSet presAssocID="{2B519BA7-F0F0-45EC-84DF-52A1DDD2A1BE}" presName="rootConnector1" presStyleLbl="node1" presStyleIdx="0" presStyleCnt="0"/>
      <dgm:spPr/>
    </dgm:pt>
    <dgm:pt modelId="{7D5D5341-2188-4381-BC8A-B186C3230A22}" type="pres">
      <dgm:prSet presAssocID="{2B519BA7-F0F0-45EC-84DF-52A1DDD2A1BE}" presName="hierChild2" presStyleCnt="0"/>
      <dgm:spPr/>
    </dgm:pt>
    <dgm:pt modelId="{C260D583-D09E-4C1E-B6DC-679C87806958}" type="pres">
      <dgm:prSet presAssocID="{01C22CEC-DAB6-4761-B28E-14EF6634523E}" presName="Name37" presStyleLbl="parChTrans1D2" presStyleIdx="0" presStyleCnt="4"/>
      <dgm:spPr/>
    </dgm:pt>
    <dgm:pt modelId="{66FFE99A-C44B-42DB-8353-5100BEFE5AD3}" type="pres">
      <dgm:prSet presAssocID="{7FB21F89-37A4-4553-9177-395EF3C2FBC5}" presName="hierRoot2" presStyleCnt="0">
        <dgm:presLayoutVars>
          <dgm:hierBranch val="init"/>
        </dgm:presLayoutVars>
      </dgm:prSet>
      <dgm:spPr/>
    </dgm:pt>
    <dgm:pt modelId="{E8D7A31D-AC1B-4F5D-A782-0AC50A931FB6}" type="pres">
      <dgm:prSet presAssocID="{7FB21F89-37A4-4553-9177-395EF3C2FBC5}" presName="rootComposite" presStyleCnt="0"/>
      <dgm:spPr/>
    </dgm:pt>
    <dgm:pt modelId="{BC70B165-8E27-420A-B42F-E364E5335EA7}" type="pres">
      <dgm:prSet presAssocID="{7FB21F89-37A4-4553-9177-395EF3C2FBC5}" presName="rootText" presStyleLbl="node2" presStyleIdx="0" presStyleCnt="4">
        <dgm:presLayoutVars>
          <dgm:chPref val="3"/>
        </dgm:presLayoutVars>
      </dgm:prSet>
      <dgm:spPr/>
    </dgm:pt>
    <dgm:pt modelId="{172A410F-7D7F-4371-8A67-79B37F3DC1C5}" type="pres">
      <dgm:prSet presAssocID="{7FB21F89-37A4-4553-9177-395EF3C2FBC5}" presName="rootConnector" presStyleLbl="node2" presStyleIdx="0" presStyleCnt="4"/>
      <dgm:spPr/>
    </dgm:pt>
    <dgm:pt modelId="{5437EEE3-7136-4875-B630-8814438F4AC7}" type="pres">
      <dgm:prSet presAssocID="{7FB21F89-37A4-4553-9177-395EF3C2FBC5}" presName="hierChild4" presStyleCnt="0"/>
      <dgm:spPr/>
    </dgm:pt>
    <dgm:pt modelId="{398121CF-57D8-408D-AC73-36CCAC8D8E49}" type="pres">
      <dgm:prSet presAssocID="{7FB21F89-37A4-4553-9177-395EF3C2FBC5}" presName="hierChild5" presStyleCnt="0"/>
      <dgm:spPr/>
    </dgm:pt>
    <dgm:pt modelId="{33B31965-F7D4-4CC6-A565-084B27DA151F}" type="pres">
      <dgm:prSet presAssocID="{2B519BA7-F0F0-45EC-84DF-52A1DDD2A1BE}" presName="hierChild3" presStyleCnt="0"/>
      <dgm:spPr/>
    </dgm:pt>
    <dgm:pt modelId="{69D240EB-EAB0-4E57-83E0-244F3B4F11AC}" type="pres">
      <dgm:prSet presAssocID="{88FFA1F4-E57A-43A2-AF0C-2F1B491BBDAF}" presName="hierRoot1" presStyleCnt="0">
        <dgm:presLayoutVars>
          <dgm:hierBranch val="init"/>
        </dgm:presLayoutVars>
      </dgm:prSet>
      <dgm:spPr/>
    </dgm:pt>
    <dgm:pt modelId="{61C3465D-C665-4132-9F08-D35F544FC588}" type="pres">
      <dgm:prSet presAssocID="{88FFA1F4-E57A-43A2-AF0C-2F1B491BBDAF}" presName="rootComposite1" presStyleCnt="0"/>
      <dgm:spPr/>
    </dgm:pt>
    <dgm:pt modelId="{5DF2B5C7-5497-4CE1-ACC7-FA03F38CFA2A}" type="pres">
      <dgm:prSet presAssocID="{88FFA1F4-E57A-43A2-AF0C-2F1B491BBDAF}" presName="rootText1" presStyleLbl="node0" presStyleIdx="1" presStyleCnt="3">
        <dgm:presLayoutVars>
          <dgm:chPref val="3"/>
        </dgm:presLayoutVars>
      </dgm:prSet>
      <dgm:spPr/>
    </dgm:pt>
    <dgm:pt modelId="{908B5722-2C66-4A74-AD21-487A427D443D}" type="pres">
      <dgm:prSet presAssocID="{88FFA1F4-E57A-43A2-AF0C-2F1B491BBDAF}" presName="rootConnector1" presStyleLbl="node1" presStyleIdx="0" presStyleCnt="0"/>
      <dgm:spPr/>
    </dgm:pt>
    <dgm:pt modelId="{78FA30DD-954B-44F3-AB4F-11ACC7DCCA58}" type="pres">
      <dgm:prSet presAssocID="{88FFA1F4-E57A-43A2-AF0C-2F1B491BBDAF}" presName="hierChild2" presStyleCnt="0"/>
      <dgm:spPr/>
    </dgm:pt>
    <dgm:pt modelId="{2276C9AC-858D-40CF-955F-D05B35C99835}" type="pres">
      <dgm:prSet presAssocID="{94923880-0F3B-424D-907C-41C769825D5B}" presName="Name37" presStyleLbl="parChTrans1D2" presStyleIdx="1" presStyleCnt="4"/>
      <dgm:spPr/>
    </dgm:pt>
    <dgm:pt modelId="{A8A6AC5F-069A-4906-8C5B-8E7F94FB3F72}" type="pres">
      <dgm:prSet presAssocID="{E3393447-F621-4BC1-8090-FAA496CBAEAB}" presName="hierRoot2" presStyleCnt="0">
        <dgm:presLayoutVars>
          <dgm:hierBranch val="init"/>
        </dgm:presLayoutVars>
      </dgm:prSet>
      <dgm:spPr/>
    </dgm:pt>
    <dgm:pt modelId="{D5F1810E-1EAE-4D5A-BDC7-F6F5F1518E08}" type="pres">
      <dgm:prSet presAssocID="{E3393447-F621-4BC1-8090-FAA496CBAEAB}" presName="rootComposite" presStyleCnt="0"/>
      <dgm:spPr/>
    </dgm:pt>
    <dgm:pt modelId="{4CC3B090-18DD-49EE-805C-2A0CEE567E41}" type="pres">
      <dgm:prSet presAssocID="{E3393447-F621-4BC1-8090-FAA496CBAEAB}" presName="rootText" presStyleLbl="node2" presStyleIdx="1" presStyleCnt="4">
        <dgm:presLayoutVars>
          <dgm:chPref val="3"/>
        </dgm:presLayoutVars>
      </dgm:prSet>
      <dgm:spPr/>
    </dgm:pt>
    <dgm:pt modelId="{8433CEF7-D999-4C8A-8BFB-CA7E98EB3D13}" type="pres">
      <dgm:prSet presAssocID="{E3393447-F621-4BC1-8090-FAA496CBAEAB}" presName="rootConnector" presStyleLbl="node2" presStyleIdx="1" presStyleCnt="4"/>
      <dgm:spPr/>
    </dgm:pt>
    <dgm:pt modelId="{4330446C-091D-4E06-8E56-DCE243FE59B1}" type="pres">
      <dgm:prSet presAssocID="{E3393447-F621-4BC1-8090-FAA496CBAEAB}" presName="hierChild4" presStyleCnt="0"/>
      <dgm:spPr/>
    </dgm:pt>
    <dgm:pt modelId="{28ADD75F-290F-418D-845B-D8BAB5AD7801}" type="pres">
      <dgm:prSet presAssocID="{E3393447-F621-4BC1-8090-FAA496CBAEAB}" presName="hierChild5" presStyleCnt="0"/>
      <dgm:spPr/>
    </dgm:pt>
    <dgm:pt modelId="{00A4DF30-1D55-424C-9D9E-37D1C0DEB9E7}" type="pres">
      <dgm:prSet presAssocID="{39E57794-1424-410D-B2CD-9A06A2724E46}" presName="Name37" presStyleLbl="parChTrans1D2" presStyleIdx="2" presStyleCnt="4"/>
      <dgm:spPr/>
    </dgm:pt>
    <dgm:pt modelId="{8BF69589-06B5-47F2-8088-3C3EFB1B5CAF}" type="pres">
      <dgm:prSet presAssocID="{F735F3D0-24B4-42B2-B9F2-BC007903F745}" presName="hierRoot2" presStyleCnt="0">
        <dgm:presLayoutVars>
          <dgm:hierBranch val="init"/>
        </dgm:presLayoutVars>
      </dgm:prSet>
      <dgm:spPr/>
    </dgm:pt>
    <dgm:pt modelId="{A89B2B49-1DE7-4824-9057-DA456980BC9F}" type="pres">
      <dgm:prSet presAssocID="{F735F3D0-24B4-42B2-B9F2-BC007903F745}" presName="rootComposite" presStyleCnt="0"/>
      <dgm:spPr/>
    </dgm:pt>
    <dgm:pt modelId="{3B9E2D28-16C7-438D-9926-4CAC7DF5659A}" type="pres">
      <dgm:prSet presAssocID="{F735F3D0-24B4-42B2-B9F2-BC007903F745}" presName="rootText" presStyleLbl="node2" presStyleIdx="2" presStyleCnt="4">
        <dgm:presLayoutVars>
          <dgm:chPref val="3"/>
        </dgm:presLayoutVars>
      </dgm:prSet>
      <dgm:spPr/>
    </dgm:pt>
    <dgm:pt modelId="{A048E600-76CA-41F9-9F4B-CF69B6F3E18B}" type="pres">
      <dgm:prSet presAssocID="{F735F3D0-24B4-42B2-B9F2-BC007903F745}" presName="rootConnector" presStyleLbl="node2" presStyleIdx="2" presStyleCnt="4"/>
      <dgm:spPr/>
    </dgm:pt>
    <dgm:pt modelId="{4DCD9EF1-0F02-4424-BAA3-F85D17D751E3}" type="pres">
      <dgm:prSet presAssocID="{F735F3D0-24B4-42B2-B9F2-BC007903F745}" presName="hierChild4" presStyleCnt="0"/>
      <dgm:spPr/>
    </dgm:pt>
    <dgm:pt modelId="{F5B25A8E-7973-4119-A062-68C9EB952FE1}" type="pres">
      <dgm:prSet presAssocID="{F735F3D0-24B4-42B2-B9F2-BC007903F745}" presName="hierChild5" presStyleCnt="0"/>
      <dgm:spPr/>
    </dgm:pt>
    <dgm:pt modelId="{6FE260CA-4455-41C5-856C-203D6BD5060B}" type="pres">
      <dgm:prSet presAssocID="{88FFA1F4-E57A-43A2-AF0C-2F1B491BBDAF}" presName="hierChild3" presStyleCnt="0"/>
      <dgm:spPr/>
    </dgm:pt>
    <dgm:pt modelId="{6106277B-6DEC-446F-ACB7-6D8F92145353}" type="pres">
      <dgm:prSet presAssocID="{964469A4-B841-4004-A8CB-EA26DFDC65E4}" presName="hierRoot1" presStyleCnt="0">
        <dgm:presLayoutVars>
          <dgm:hierBranch val="init"/>
        </dgm:presLayoutVars>
      </dgm:prSet>
      <dgm:spPr/>
    </dgm:pt>
    <dgm:pt modelId="{7215186E-D904-414D-A357-9F4881902A31}" type="pres">
      <dgm:prSet presAssocID="{964469A4-B841-4004-A8CB-EA26DFDC65E4}" presName="rootComposite1" presStyleCnt="0"/>
      <dgm:spPr/>
    </dgm:pt>
    <dgm:pt modelId="{B88081D1-8565-4C2C-8D32-1F2C6333699A}" type="pres">
      <dgm:prSet presAssocID="{964469A4-B841-4004-A8CB-EA26DFDC65E4}" presName="rootText1" presStyleLbl="node0" presStyleIdx="2" presStyleCnt="3">
        <dgm:presLayoutVars>
          <dgm:chPref val="3"/>
        </dgm:presLayoutVars>
      </dgm:prSet>
      <dgm:spPr/>
    </dgm:pt>
    <dgm:pt modelId="{2712AF5E-D9DA-4259-B84D-D353F7DB25F7}" type="pres">
      <dgm:prSet presAssocID="{964469A4-B841-4004-A8CB-EA26DFDC65E4}" presName="rootConnector1" presStyleLbl="node1" presStyleIdx="0" presStyleCnt="0"/>
      <dgm:spPr/>
    </dgm:pt>
    <dgm:pt modelId="{1313ED76-B05B-493F-9D6B-1AB489673B4B}" type="pres">
      <dgm:prSet presAssocID="{964469A4-B841-4004-A8CB-EA26DFDC65E4}" presName="hierChild2" presStyleCnt="0"/>
      <dgm:spPr/>
    </dgm:pt>
    <dgm:pt modelId="{75B6AB15-D052-4F96-B5F4-8CB97F5C4565}" type="pres">
      <dgm:prSet presAssocID="{5D3D4320-B9FE-4BB3-A919-847BBCCA36EF}" presName="Name37" presStyleLbl="parChTrans1D2" presStyleIdx="3" presStyleCnt="4"/>
      <dgm:spPr/>
    </dgm:pt>
    <dgm:pt modelId="{03519038-1EF2-4646-B1FB-C4DDB07436DB}" type="pres">
      <dgm:prSet presAssocID="{97552C95-1076-4360-838D-15B6A8873D8C}" presName="hierRoot2" presStyleCnt="0">
        <dgm:presLayoutVars>
          <dgm:hierBranch val="init"/>
        </dgm:presLayoutVars>
      </dgm:prSet>
      <dgm:spPr/>
    </dgm:pt>
    <dgm:pt modelId="{EB8A505F-90C6-4B37-AE42-2C34650E7F40}" type="pres">
      <dgm:prSet presAssocID="{97552C95-1076-4360-838D-15B6A8873D8C}" presName="rootComposite" presStyleCnt="0"/>
      <dgm:spPr/>
    </dgm:pt>
    <dgm:pt modelId="{A46E8D9F-3BFC-4BF6-AAE0-692CA46D5EDD}" type="pres">
      <dgm:prSet presAssocID="{97552C95-1076-4360-838D-15B6A8873D8C}" presName="rootText" presStyleLbl="node2" presStyleIdx="3" presStyleCnt="4">
        <dgm:presLayoutVars>
          <dgm:chPref val="3"/>
        </dgm:presLayoutVars>
      </dgm:prSet>
      <dgm:spPr/>
    </dgm:pt>
    <dgm:pt modelId="{C6164377-257D-446A-B1A1-8B63FF71222F}" type="pres">
      <dgm:prSet presAssocID="{97552C95-1076-4360-838D-15B6A8873D8C}" presName="rootConnector" presStyleLbl="node2" presStyleIdx="3" presStyleCnt="4"/>
      <dgm:spPr/>
    </dgm:pt>
    <dgm:pt modelId="{4451B399-6D0F-41F4-A93B-B97CD15279B4}" type="pres">
      <dgm:prSet presAssocID="{97552C95-1076-4360-838D-15B6A8873D8C}" presName="hierChild4" presStyleCnt="0"/>
      <dgm:spPr/>
    </dgm:pt>
    <dgm:pt modelId="{91247FF0-CCA0-4383-9914-27EA96BE4187}" type="pres">
      <dgm:prSet presAssocID="{97552C95-1076-4360-838D-15B6A8873D8C}" presName="hierChild5" presStyleCnt="0"/>
      <dgm:spPr/>
    </dgm:pt>
    <dgm:pt modelId="{DBE14F4A-87C6-49E7-B680-9A205675ED6C}" type="pres">
      <dgm:prSet presAssocID="{964469A4-B841-4004-A8CB-EA26DFDC65E4}" presName="hierChild3" presStyleCnt="0"/>
      <dgm:spPr/>
    </dgm:pt>
  </dgm:ptLst>
  <dgm:cxnLst>
    <dgm:cxn modelId="{B0372619-A110-4B12-894E-3D2622C9D0CF}" type="presOf" srcId="{2B519BA7-F0F0-45EC-84DF-52A1DDD2A1BE}" destId="{C553A8AA-8041-423C-A035-5538A6D98BFC}" srcOrd="0" destOrd="0" presId="urn:microsoft.com/office/officeart/2005/8/layout/orgChart1"/>
    <dgm:cxn modelId="{AD82092A-7D28-4D29-9BDB-8C0F077F9E74}" srcId="{964469A4-B841-4004-A8CB-EA26DFDC65E4}" destId="{97552C95-1076-4360-838D-15B6A8873D8C}" srcOrd="0" destOrd="0" parTransId="{5D3D4320-B9FE-4BB3-A919-847BBCCA36EF}" sibTransId="{756E9312-333F-492A-BA50-18EA42156B1D}"/>
    <dgm:cxn modelId="{2786CF2A-8394-4AD6-8EE3-2412F0AFF026}" type="presOf" srcId="{01C22CEC-DAB6-4761-B28E-14EF6634523E}" destId="{C260D583-D09E-4C1E-B6DC-679C87806958}" srcOrd="0" destOrd="0" presId="urn:microsoft.com/office/officeart/2005/8/layout/orgChart1"/>
    <dgm:cxn modelId="{2E4F4031-B5C3-4248-B4AA-97BD6E725285}" type="presOf" srcId="{97552C95-1076-4360-838D-15B6A8873D8C}" destId="{C6164377-257D-446A-B1A1-8B63FF71222F}" srcOrd="1" destOrd="0" presId="urn:microsoft.com/office/officeart/2005/8/layout/orgChart1"/>
    <dgm:cxn modelId="{644E7432-798F-4225-A85C-F29334190331}" type="presOf" srcId="{E3393447-F621-4BC1-8090-FAA496CBAEAB}" destId="{4CC3B090-18DD-49EE-805C-2A0CEE567E41}" srcOrd="0" destOrd="0" presId="urn:microsoft.com/office/officeart/2005/8/layout/orgChart1"/>
    <dgm:cxn modelId="{15A3C237-928E-45BC-8FD1-7E17AF29DB69}" type="presOf" srcId="{7FB21F89-37A4-4553-9177-395EF3C2FBC5}" destId="{172A410F-7D7F-4371-8A67-79B37F3DC1C5}" srcOrd="1" destOrd="0" presId="urn:microsoft.com/office/officeart/2005/8/layout/orgChart1"/>
    <dgm:cxn modelId="{8EE2703B-BC51-4B12-BE29-3A9B03796BD3}" type="presOf" srcId="{964469A4-B841-4004-A8CB-EA26DFDC65E4}" destId="{B88081D1-8565-4C2C-8D32-1F2C6333699A}" srcOrd="0" destOrd="0" presId="urn:microsoft.com/office/officeart/2005/8/layout/orgChart1"/>
    <dgm:cxn modelId="{0537FB3D-9967-47E3-8F6F-DD3959DC5475}" type="presOf" srcId="{F735F3D0-24B4-42B2-B9F2-BC007903F745}" destId="{A048E600-76CA-41F9-9F4B-CF69B6F3E18B}" srcOrd="1" destOrd="0" presId="urn:microsoft.com/office/officeart/2005/8/layout/orgChart1"/>
    <dgm:cxn modelId="{5070305F-E59D-4B15-9BC7-CCD3DC328D9D}" type="presOf" srcId="{E2091AED-CBCA-4087-92C0-89B837327232}" destId="{77950D96-6312-414D-941A-0DAB7EA15C70}" srcOrd="0" destOrd="0" presId="urn:microsoft.com/office/officeart/2005/8/layout/orgChart1"/>
    <dgm:cxn modelId="{5FDEA95F-9174-42F0-BDED-A7B7F930F600}" srcId="{88FFA1F4-E57A-43A2-AF0C-2F1B491BBDAF}" destId="{E3393447-F621-4BC1-8090-FAA496CBAEAB}" srcOrd="0" destOrd="0" parTransId="{94923880-0F3B-424D-907C-41C769825D5B}" sibTransId="{C9805269-D316-428B-B6EE-3240A6DB399A}"/>
    <dgm:cxn modelId="{67EC0C44-AD1F-4251-AF13-9BAA243EF2D9}" srcId="{E2091AED-CBCA-4087-92C0-89B837327232}" destId="{2B519BA7-F0F0-45EC-84DF-52A1DDD2A1BE}" srcOrd="0" destOrd="0" parTransId="{F3FD35F4-9572-436C-A3E8-B5FF35D4D65A}" sibTransId="{D2FF4654-E3D2-4069-9E6C-FDE57FB8B9BA}"/>
    <dgm:cxn modelId="{9BC2E565-CB48-4F5A-A481-7EC93B08F46F}" type="presOf" srcId="{5D3D4320-B9FE-4BB3-A919-847BBCCA36EF}" destId="{75B6AB15-D052-4F96-B5F4-8CB97F5C4565}" srcOrd="0" destOrd="0" presId="urn:microsoft.com/office/officeart/2005/8/layout/orgChart1"/>
    <dgm:cxn modelId="{1BF51475-7C5D-4DE4-B638-573DFF38EE8B}" type="presOf" srcId="{964469A4-B841-4004-A8CB-EA26DFDC65E4}" destId="{2712AF5E-D9DA-4259-B84D-D353F7DB25F7}" srcOrd="1" destOrd="0" presId="urn:microsoft.com/office/officeart/2005/8/layout/orgChart1"/>
    <dgm:cxn modelId="{76CA738B-48D6-42D5-A735-0700029FAAE3}" type="presOf" srcId="{88FFA1F4-E57A-43A2-AF0C-2F1B491BBDAF}" destId="{5DF2B5C7-5497-4CE1-ACC7-FA03F38CFA2A}" srcOrd="0" destOrd="0" presId="urn:microsoft.com/office/officeart/2005/8/layout/orgChart1"/>
    <dgm:cxn modelId="{BF29DA96-B176-42F2-BBCE-FC3C028CDBB1}" srcId="{E2091AED-CBCA-4087-92C0-89B837327232}" destId="{964469A4-B841-4004-A8CB-EA26DFDC65E4}" srcOrd="2" destOrd="0" parTransId="{68928790-B46E-479A-B2E7-33CB93A36C86}" sibTransId="{E6876AB3-C755-4233-B3B3-0A08BCFCFB97}"/>
    <dgm:cxn modelId="{A6318C9A-6504-487D-B2B4-54D27A9A7DB9}" type="presOf" srcId="{94923880-0F3B-424D-907C-41C769825D5B}" destId="{2276C9AC-858D-40CF-955F-D05B35C99835}" srcOrd="0" destOrd="0" presId="urn:microsoft.com/office/officeart/2005/8/layout/orgChart1"/>
    <dgm:cxn modelId="{1DDDCDB1-492E-48DA-8C3F-D2703AA80004}" srcId="{E2091AED-CBCA-4087-92C0-89B837327232}" destId="{88FFA1F4-E57A-43A2-AF0C-2F1B491BBDAF}" srcOrd="1" destOrd="0" parTransId="{BFAF203B-8CE9-45BC-A99B-1A953DAD4624}" sibTransId="{DDDC5242-5638-4B29-A8B7-52698F78FAF3}"/>
    <dgm:cxn modelId="{06022FC1-262A-46EA-B97F-85B81A3F0AF4}" srcId="{88FFA1F4-E57A-43A2-AF0C-2F1B491BBDAF}" destId="{F735F3D0-24B4-42B2-B9F2-BC007903F745}" srcOrd="1" destOrd="0" parTransId="{39E57794-1424-410D-B2CD-9A06A2724E46}" sibTransId="{A5C5B9EE-2854-479B-BF2F-BDECE1BE6267}"/>
    <dgm:cxn modelId="{BDD73EC4-BAB4-4BBE-BA8A-86202D55CC6D}" srcId="{2B519BA7-F0F0-45EC-84DF-52A1DDD2A1BE}" destId="{7FB21F89-37A4-4553-9177-395EF3C2FBC5}" srcOrd="0" destOrd="0" parTransId="{01C22CEC-DAB6-4761-B28E-14EF6634523E}" sibTransId="{3785B1EB-4C1E-4E21-886A-DF8AE8371934}"/>
    <dgm:cxn modelId="{7A6350CB-4B26-4C3E-B95F-BD2073E26C43}" type="presOf" srcId="{E3393447-F621-4BC1-8090-FAA496CBAEAB}" destId="{8433CEF7-D999-4C8A-8BFB-CA7E98EB3D13}" srcOrd="1" destOrd="0" presId="urn:microsoft.com/office/officeart/2005/8/layout/orgChart1"/>
    <dgm:cxn modelId="{23648BCC-4F7F-4AEB-999D-68B083A20163}" type="presOf" srcId="{7FB21F89-37A4-4553-9177-395EF3C2FBC5}" destId="{BC70B165-8E27-420A-B42F-E364E5335EA7}" srcOrd="0" destOrd="0" presId="urn:microsoft.com/office/officeart/2005/8/layout/orgChart1"/>
    <dgm:cxn modelId="{0BDA61D3-15C2-46A5-9959-A37073680832}" type="presOf" srcId="{97552C95-1076-4360-838D-15B6A8873D8C}" destId="{A46E8D9F-3BFC-4BF6-AAE0-692CA46D5EDD}" srcOrd="0" destOrd="0" presId="urn:microsoft.com/office/officeart/2005/8/layout/orgChart1"/>
    <dgm:cxn modelId="{DD99EFD9-C2EF-41B2-A421-5763834E4498}" type="presOf" srcId="{F735F3D0-24B4-42B2-B9F2-BC007903F745}" destId="{3B9E2D28-16C7-438D-9926-4CAC7DF5659A}" srcOrd="0" destOrd="0" presId="urn:microsoft.com/office/officeart/2005/8/layout/orgChart1"/>
    <dgm:cxn modelId="{2BC525EA-1BDC-4508-A3DE-34296880E6B5}" type="presOf" srcId="{2B519BA7-F0F0-45EC-84DF-52A1DDD2A1BE}" destId="{0F6BF454-1FA4-4F50-B3A4-6FA1AE107F6B}" srcOrd="1" destOrd="0" presId="urn:microsoft.com/office/officeart/2005/8/layout/orgChart1"/>
    <dgm:cxn modelId="{1739C2F3-1DA6-417E-9991-1B01D6D74C54}" type="presOf" srcId="{39E57794-1424-410D-B2CD-9A06A2724E46}" destId="{00A4DF30-1D55-424C-9D9E-37D1C0DEB9E7}" srcOrd="0" destOrd="0" presId="urn:microsoft.com/office/officeart/2005/8/layout/orgChart1"/>
    <dgm:cxn modelId="{5C8C45FA-9688-4B6C-9E5C-57DC3ECE6290}" type="presOf" srcId="{88FFA1F4-E57A-43A2-AF0C-2F1B491BBDAF}" destId="{908B5722-2C66-4A74-AD21-487A427D443D}" srcOrd="1" destOrd="0" presId="urn:microsoft.com/office/officeart/2005/8/layout/orgChart1"/>
    <dgm:cxn modelId="{73A61B94-ABA3-490A-82B8-AA92B5218982}" type="presParOf" srcId="{77950D96-6312-414D-941A-0DAB7EA15C70}" destId="{DB8680DE-E23E-4F28-AB09-AF87FAAFD1BD}" srcOrd="0" destOrd="0" presId="urn:microsoft.com/office/officeart/2005/8/layout/orgChart1"/>
    <dgm:cxn modelId="{5CAEF1E7-1A01-44ED-B273-4EFC98F1E8DB}" type="presParOf" srcId="{DB8680DE-E23E-4F28-AB09-AF87FAAFD1BD}" destId="{D156B4EB-8060-4070-A680-5ECF5B92C5EF}" srcOrd="0" destOrd="0" presId="urn:microsoft.com/office/officeart/2005/8/layout/orgChart1"/>
    <dgm:cxn modelId="{AE0E233B-AA4D-4C26-8F72-CEF3DA113363}" type="presParOf" srcId="{D156B4EB-8060-4070-A680-5ECF5B92C5EF}" destId="{C553A8AA-8041-423C-A035-5538A6D98BFC}" srcOrd="0" destOrd="0" presId="urn:microsoft.com/office/officeart/2005/8/layout/orgChart1"/>
    <dgm:cxn modelId="{BA61BD7A-30A1-4F9D-889A-244D4F4ABD19}" type="presParOf" srcId="{D156B4EB-8060-4070-A680-5ECF5B92C5EF}" destId="{0F6BF454-1FA4-4F50-B3A4-6FA1AE107F6B}" srcOrd="1" destOrd="0" presId="urn:microsoft.com/office/officeart/2005/8/layout/orgChart1"/>
    <dgm:cxn modelId="{A217960A-AB01-48D3-9CA3-9C781EFCA9CA}" type="presParOf" srcId="{DB8680DE-E23E-4F28-AB09-AF87FAAFD1BD}" destId="{7D5D5341-2188-4381-BC8A-B186C3230A22}" srcOrd="1" destOrd="0" presId="urn:microsoft.com/office/officeart/2005/8/layout/orgChart1"/>
    <dgm:cxn modelId="{E14F157F-1FB1-481C-92E5-074E0A1E7E33}" type="presParOf" srcId="{7D5D5341-2188-4381-BC8A-B186C3230A22}" destId="{C260D583-D09E-4C1E-B6DC-679C87806958}" srcOrd="0" destOrd="0" presId="urn:microsoft.com/office/officeart/2005/8/layout/orgChart1"/>
    <dgm:cxn modelId="{0A218F3E-CEB6-4E30-AB14-BC6D54738C6E}" type="presParOf" srcId="{7D5D5341-2188-4381-BC8A-B186C3230A22}" destId="{66FFE99A-C44B-42DB-8353-5100BEFE5AD3}" srcOrd="1" destOrd="0" presId="urn:microsoft.com/office/officeart/2005/8/layout/orgChart1"/>
    <dgm:cxn modelId="{CBC93126-0D58-44B4-A886-2B599D8865C4}" type="presParOf" srcId="{66FFE99A-C44B-42DB-8353-5100BEFE5AD3}" destId="{E8D7A31D-AC1B-4F5D-A782-0AC50A931FB6}" srcOrd="0" destOrd="0" presId="urn:microsoft.com/office/officeart/2005/8/layout/orgChart1"/>
    <dgm:cxn modelId="{011BCC5C-B614-46EA-BF0D-45A212BE99FB}" type="presParOf" srcId="{E8D7A31D-AC1B-4F5D-A782-0AC50A931FB6}" destId="{BC70B165-8E27-420A-B42F-E364E5335EA7}" srcOrd="0" destOrd="0" presId="urn:microsoft.com/office/officeart/2005/8/layout/orgChart1"/>
    <dgm:cxn modelId="{F6693E16-699D-43C4-8106-9BF923162D36}" type="presParOf" srcId="{E8D7A31D-AC1B-4F5D-A782-0AC50A931FB6}" destId="{172A410F-7D7F-4371-8A67-79B37F3DC1C5}" srcOrd="1" destOrd="0" presId="urn:microsoft.com/office/officeart/2005/8/layout/orgChart1"/>
    <dgm:cxn modelId="{C0689D26-D8E2-42EE-9AFD-CDE354EDE1E7}" type="presParOf" srcId="{66FFE99A-C44B-42DB-8353-5100BEFE5AD3}" destId="{5437EEE3-7136-4875-B630-8814438F4AC7}" srcOrd="1" destOrd="0" presId="urn:microsoft.com/office/officeart/2005/8/layout/orgChart1"/>
    <dgm:cxn modelId="{1DD0BA1D-0005-4EC8-A184-59A4845F93E5}" type="presParOf" srcId="{66FFE99A-C44B-42DB-8353-5100BEFE5AD3}" destId="{398121CF-57D8-408D-AC73-36CCAC8D8E49}" srcOrd="2" destOrd="0" presId="urn:microsoft.com/office/officeart/2005/8/layout/orgChart1"/>
    <dgm:cxn modelId="{7F481569-F470-4B1B-9A07-6721E8DE6D5B}" type="presParOf" srcId="{DB8680DE-E23E-4F28-AB09-AF87FAAFD1BD}" destId="{33B31965-F7D4-4CC6-A565-084B27DA151F}" srcOrd="2" destOrd="0" presId="urn:microsoft.com/office/officeart/2005/8/layout/orgChart1"/>
    <dgm:cxn modelId="{4A39FA0C-DA2D-4F58-9B69-D06387A1EE95}" type="presParOf" srcId="{77950D96-6312-414D-941A-0DAB7EA15C70}" destId="{69D240EB-EAB0-4E57-83E0-244F3B4F11AC}" srcOrd="1" destOrd="0" presId="urn:microsoft.com/office/officeart/2005/8/layout/orgChart1"/>
    <dgm:cxn modelId="{2B8EDA65-4DED-408E-B3CC-5A6D12AC1ECC}" type="presParOf" srcId="{69D240EB-EAB0-4E57-83E0-244F3B4F11AC}" destId="{61C3465D-C665-4132-9F08-D35F544FC588}" srcOrd="0" destOrd="0" presId="urn:microsoft.com/office/officeart/2005/8/layout/orgChart1"/>
    <dgm:cxn modelId="{252CD468-DE2F-4C68-865C-C68B45E554AC}" type="presParOf" srcId="{61C3465D-C665-4132-9F08-D35F544FC588}" destId="{5DF2B5C7-5497-4CE1-ACC7-FA03F38CFA2A}" srcOrd="0" destOrd="0" presId="urn:microsoft.com/office/officeart/2005/8/layout/orgChart1"/>
    <dgm:cxn modelId="{A7A84605-FD7C-4AF3-8074-05F8B38EAA10}" type="presParOf" srcId="{61C3465D-C665-4132-9F08-D35F544FC588}" destId="{908B5722-2C66-4A74-AD21-487A427D443D}" srcOrd="1" destOrd="0" presId="urn:microsoft.com/office/officeart/2005/8/layout/orgChart1"/>
    <dgm:cxn modelId="{872A1389-D388-4259-8058-06D548BB421D}" type="presParOf" srcId="{69D240EB-EAB0-4E57-83E0-244F3B4F11AC}" destId="{78FA30DD-954B-44F3-AB4F-11ACC7DCCA58}" srcOrd="1" destOrd="0" presId="urn:microsoft.com/office/officeart/2005/8/layout/orgChart1"/>
    <dgm:cxn modelId="{A5AA0743-0C57-4CDC-B169-10D01FEDD2A1}" type="presParOf" srcId="{78FA30DD-954B-44F3-AB4F-11ACC7DCCA58}" destId="{2276C9AC-858D-40CF-955F-D05B35C99835}" srcOrd="0" destOrd="0" presId="urn:microsoft.com/office/officeart/2005/8/layout/orgChart1"/>
    <dgm:cxn modelId="{E7F4775D-6F2F-4D2D-AC75-20F6728025E7}" type="presParOf" srcId="{78FA30DD-954B-44F3-AB4F-11ACC7DCCA58}" destId="{A8A6AC5F-069A-4906-8C5B-8E7F94FB3F72}" srcOrd="1" destOrd="0" presId="urn:microsoft.com/office/officeart/2005/8/layout/orgChart1"/>
    <dgm:cxn modelId="{B9FDF0C9-CF52-43DF-A210-5B30EF0CC14F}" type="presParOf" srcId="{A8A6AC5F-069A-4906-8C5B-8E7F94FB3F72}" destId="{D5F1810E-1EAE-4D5A-BDC7-F6F5F1518E08}" srcOrd="0" destOrd="0" presId="urn:microsoft.com/office/officeart/2005/8/layout/orgChart1"/>
    <dgm:cxn modelId="{BF4A5DB9-508B-4FEE-A2B1-D8AA07AE4C9B}" type="presParOf" srcId="{D5F1810E-1EAE-4D5A-BDC7-F6F5F1518E08}" destId="{4CC3B090-18DD-49EE-805C-2A0CEE567E41}" srcOrd="0" destOrd="0" presId="urn:microsoft.com/office/officeart/2005/8/layout/orgChart1"/>
    <dgm:cxn modelId="{51DD2CDF-823E-48C1-A8DC-83457ECE8465}" type="presParOf" srcId="{D5F1810E-1EAE-4D5A-BDC7-F6F5F1518E08}" destId="{8433CEF7-D999-4C8A-8BFB-CA7E98EB3D13}" srcOrd="1" destOrd="0" presId="urn:microsoft.com/office/officeart/2005/8/layout/orgChart1"/>
    <dgm:cxn modelId="{ABE8CCB4-248A-477C-81F3-DA9A4621C1C5}" type="presParOf" srcId="{A8A6AC5F-069A-4906-8C5B-8E7F94FB3F72}" destId="{4330446C-091D-4E06-8E56-DCE243FE59B1}" srcOrd="1" destOrd="0" presId="urn:microsoft.com/office/officeart/2005/8/layout/orgChart1"/>
    <dgm:cxn modelId="{0CA3D350-9E40-4ADB-8BE4-C24C4FF982A3}" type="presParOf" srcId="{A8A6AC5F-069A-4906-8C5B-8E7F94FB3F72}" destId="{28ADD75F-290F-418D-845B-D8BAB5AD7801}" srcOrd="2" destOrd="0" presId="urn:microsoft.com/office/officeart/2005/8/layout/orgChart1"/>
    <dgm:cxn modelId="{4140E006-DF94-48B0-AABC-F0483154A019}" type="presParOf" srcId="{78FA30DD-954B-44F3-AB4F-11ACC7DCCA58}" destId="{00A4DF30-1D55-424C-9D9E-37D1C0DEB9E7}" srcOrd="2" destOrd="0" presId="urn:microsoft.com/office/officeart/2005/8/layout/orgChart1"/>
    <dgm:cxn modelId="{4ED7F039-5886-471F-B86A-8F090AFC4645}" type="presParOf" srcId="{78FA30DD-954B-44F3-AB4F-11ACC7DCCA58}" destId="{8BF69589-06B5-47F2-8088-3C3EFB1B5CAF}" srcOrd="3" destOrd="0" presId="urn:microsoft.com/office/officeart/2005/8/layout/orgChart1"/>
    <dgm:cxn modelId="{F191D98D-FBD0-4B59-BBB1-5AF019927F40}" type="presParOf" srcId="{8BF69589-06B5-47F2-8088-3C3EFB1B5CAF}" destId="{A89B2B49-1DE7-4824-9057-DA456980BC9F}" srcOrd="0" destOrd="0" presId="urn:microsoft.com/office/officeart/2005/8/layout/orgChart1"/>
    <dgm:cxn modelId="{F4010F44-FD53-48F8-A7DA-BF04645CBC19}" type="presParOf" srcId="{A89B2B49-1DE7-4824-9057-DA456980BC9F}" destId="{3B9E2D28-16C7-438D-9926-4CAC7DF5659A}" srcOrd="0" destOrd="0" presId="urn:microsoft.com/office/officeart/2005/8/layout/orgChart1"/>
    <dgm:cxn modelId="{41141B04-180E-425C-8018-BAC6D44A00EB}" type="presParOf" srcId="{A89B2B49-1DE7-4824-9057-DA456980BC9F}" destId="{A048E600-76CA-41F9-9F4B-CF69B6F3E18B}" srcOrd="1" destOrd="0" presId="urn:microsoft.com/office/officeart/2005/8/layout/orgChart1"/>
    <dgm:cxn modelId="{BACB08A9-C6F4-48C6-96C8-3D596BD59767}" type="presParOf" srcId="{8BF69589-06B5-47F2-8088-3C3EFB1B5CAF}" destId="{4DCD9EF1-0F02-4424-BAA3-F85D17D751E3}" srcOrd="1" destOrd="0" presId="urn:microsoft.com/office/officeart/2005/8/layout/orgChart1"/>
    <dgm:cxn modelId="{6FBFBE42-7FD2-432A-B58E-008703F73A32}" type="presParOf" srcId="{8BF69589-06B5-47F2-8088-3C3EFB1B5CAF}" destId="{F5B25A8E-7973-4119-A062-68C9EB952FE1}" srcOrd="2" destOrd="0" presId="urn:microsoft.com/office/officeart/2005/8/layout/orgChart1"/>
    <dgm:cxn modelId="{3632A7C3-1D3D-4B62-B047-6DF8704AF4D3}" type="presParOf" srcId="{69D240EB-EAB0-4E57-83E0-244F3B4F11AC}" destId="{6FE260CA-4455-41C5-856C-203D6BD5060B}" srcOrd="2" destOrd="0" presId="urn:microsoft.com/office/officeart/2005/8/layout/orgChart1"/>
    <dgm:cxn modelId="{A554D211-BC11-4F6D-91B5-ECCB032DF8A1}" type="presParOf" srcId="{77950D96-6312-414D-941A-0DAB7EA15C70}" destId="{6106277B-6DEC-446F-ACB7-6D8F92145353}" srcOrd="2" destOrd="0" presId="urn:microsoft.com/office/officeart/2005/8/layout/orgChart1"/>
    <dgm:cxn modelId="{18B22241-50AF-4AE1-B411-0B145A2B09DC}" type="presParOf" srcId="{6106277B-6DEC-446F-ACB7-6D8F92145353}" destId="{7215186E-D904-414D-A357-9F4881902A31}" srcOrd="0" destOrd="0" presId="urn:microsoft.com/office/officeart/2005/8/layout/orgChart1"/>
    <dgm:cxn modelId="{9E364879-6ABC-4BE0-827A-BC515F535C96}" type="presParOf" srcId="{7215186E-D904-414D-A357-9F4881902A31}" destId="{B88081D1-8565-4C2C-8D32-1F2C6333699A}" srcOrd="0" destOrd="0" presId="urn:microsoft.com/office/officeart/2005/8/layout/orgChart1"/>
    <dgm:cxn modelId="{A7AF4E69-D5A1-48B9-ADC1-C398C6E7EA3A}" type="presParOf" srcId="{7215186E-D904-414D-A357-9F4881902A31}" destId="{2712AF5E-D9DA-4259-B84D-D353F7DB25F7}" srcOrd="1" destOrd="0" presId="urn:microsoft.com/office/officeart/2005/8/layout/orgChart1"/>
    <dgm:cxn modelId="{67BCFC4F-C6B8-4A1D-8817-525560D1AFEF}" type="presParOf" srcId="{6106277B-6DEC-446F-ACB7-6D8F92145353}" destId="{1313ED76-B05B-493F-9D6B-1AB489673B4B}" srcOrd="1" destOrd="0" presId="urn:microsoft.com/office/officeart/2005/8/layout/orgChart1"/>
    <dgm:cxn modelId="{B5E917C5-2965-445A-8ED6-179FA4BD00BD}" type="presParOf" srcId="{1313ED76-B05B-493F-9D6B-1AB489673B4B}" destId="{75B6AB15-D052-4F96-B5F4-8CB97F5C4565}" srcOrd="0" destOrd="0" presId="urn:microsoft.com/office/officeart/2005/8/layout/orgChart1"/>
    <dgm:cxn modelId="{C8A66CFB-30E7-4F34-8419-26F1E2940137}" type="presParOf" srcId="{1313ED76-B05B-493F-9D6B-1AB489673B4B}" destId="{03519038-1EF2-4646-B1FB-C4DDB07436DB}" srcOrd="1" destOrd="0" presId="urn:microsoft.com/office/officeart/2005/8/layout/orgChart1"/>
    <dgm:cxn modelId="{ADAF6FB2-6650-4684-97EA-BDC72189DC5C}" type="presParOf" srcId="{03519038-1EF2-4646-B1FB-C4DDB07436DB}" destId="{EB8A505F-90C6-4B37-AE42-2C34650E7F40}" srcOrd="0" destOrd="0" presId="urn:microsoft.com/office/officeart/2005/8/layout/orgChart1"/>
    <dgm:cxn modelId="{D548AA4B-8D71-4FD1-9161-723513FF738B}" type="presParOf" srcId="{EB8A505F-90C6-4B37-AE42-2C34650E7F40}" destId="{A46E8D9F-3BFC-4BF6-AAE0-692CA46D5EDD}" srcOrd="0" destOrd="0" presId="urn:microsoft.com/office/officeart/2005/8/layout/orgChart1"/>
    <dgm:cxn modelId="{F6554A03-0236-449E-88FE-BCDE3DB3DC5C}" type="presParOf" srcId="{EB8A505F-90C6-4B37-AE42-2C34650E7F40}" destId="{C6164377-257D-446A-B1A1-8B63FF71222F}" srcOrd="1" destOrd="0" presId="urn:microsoft.com/office/officeart/2005/8/layout/orgChart1"/>
    <dgm:cxn modelId="{7E017ABB-11E3-4DFC-B6A8-F4CEAA81098F}" type="presParOf" srcId="{03519038-1EF2-4646-B1FB-C4DDB07436DB}" destId="{4451B399-6D0F-41F4-A93B-B97CD15279B4}" srcOrd="1" destOrd="0" presId="urn:microsoft.com/office/officeart/2005/8/layout/orgChart1"/>
    <dgm:cxn modelId="{CD444051-D834-4A43-9FCE-97FCA77C8967}" type="presParOf" srcId="{03519038-1EF2-4646-B1FB-C4DDB07436DB}" destId="{91247FF0-CCA0-4383-9914-27EA96BE4187}" srcOrd="2" destOrd="0" presId="urn:microsoft.com/office/officeart/2005/8/layout/orgChart1"/>
    <dgm:cxn modelId="{293F2669-BD4C-4499-BF5D-2A96D375DC38}" type="presParOf" srcId="{6106277B-6DEC-446F-ACB7-6D8F92145353}" destId="{DBE14F4A-87C6-49E7-B680-9A205675ED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6AB15-D052-4F96-B5F4-8CB97F5C4565}">
      <dsp:nvSpPr>
        <dsp:cNvPr id="0" name=""/>
        <dsp:cNvSpPr/>
      </dsp:nvSpPr>
      <dsp:spPr>
        <a:xfrm>
          <a:off x="9981114" y="1624828"/>
          <a:ext cx="91440" cy="509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54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4DF30-1D55-424C-9D9E-37D1C0DEB9E7}">
      <dsp:nvSpPr>
        <dsp:cNvPr id="0" name=""/>
        <dsp:cNvSpPr/>
      </dsp:nvSpPr>
      <dsp:spPr>
        <a:xfrm>
          <a:off x="5622924" y="1624828"/>
          <a:ext cx="1467969" cy="509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71"/>
              </a:lnTo>
              <a:lnTo>
                <a:pt x="1467969" y="254771"/>
              </a:lnTo>
              <a:lnTo>
                <a:pt x="1467969" y="50954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6C9AC-858D-40CF-955F-D05B35C99835}">
      <dsp:nvSpPr>
        <dsp:cNvPr id="0" name=""/>
        <dsp:cNvSpPr/>
      </dsp:nvSpPr>
      <dsp:spPr>
        <a:xfrm>
          <a:off x="4154955" y="1624828"/>
          <a:ext cx="1467969" cy="509543"/>
        </a:xfrm>
        <a:custGeom>
          <a:avLst/>
          <a:gdLst/>
          <a:ahLst/>
          <a:cxnLst/>
          <a:rect l="0" t="0" r="0" b="0"/>
          <a:pathLst>
            <a:path>
              <a:moveTo>
                <a:pt x="1467969" y="0"/>
              </a:moveTo>
              <a:lnTo>
                <a:pt x="1467969" y="254771"/>
              </a:lnTo>
              <a:lnTo>
                <a:pt x="0" y="254771"/>
              </a:lnTo>
              <a:lnTo>
                <a:pt x="0" y="50954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0D583-D09E-4C1E-B6DC-679C87806958}">
      <dsp:nvSpPr>
        <dsp:cNvPr id="0" name=""/>
        <dsp:cNvSpPr/>
      </dsp:nvSpPr>
      <dsp:spPr>
        <a:xfrm>
          <a:off x="1173295" y="1624828"/>
          <a:ext cx="91440" cy="509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54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3A8AA-8041-423C-A035-5538A6D98BFC}">
      <dsp:nvSpPr>
        <dsp:cNvPr id="0" name=""/>
        <dsp:cNvSpPr/>
      </dsp:nvSpPr>
      <dsp:spPr>
        <a:xfrm>
          <a:off x="5817" y="411630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31 JAN 2021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5817" y="411630"/>
        <a:ext cx="2426396" cy="1213198"/>
      </dsp:txXfrm>
    </dsp:sp>
    <dsp:sp modelId="{BC70B165-8E27-420A-B42F-E364E5335EA7}">
      <dsp:nvSpPr>
        <dsp:cNvPr id="0" name=""/>
        <dsp:cNvSpPr/>
      </dsp:nvSpPr>
      <dsp:spPr>
        <a:xfrm>
          <a:off x="5817" y="2134371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IMPORT RESTRICTIONS - MERCURY AND MERCURY MIXTURES (NON-WASTE)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5817" y="2134371"/>
        <a:ext cx="2426396" cy="1213198"/>
      </dsp:txXfrm>
    </dsp:sp>
    <dsp:sp modelId="{5DF2B5C7-5497-4CE1-ACC7-FA03F38CFA2A}">
      <dsp:nvSpPr>
        <dsp:cNvPr id="0" name=""/>
        <dsp:cNvSpPr/>
      </dsp:nvSpPr>
      <dsp:spPr>
        <a:xfrm>
          <a:off x="4409726" y="411630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30 SEP 2021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4409726" y="411630"/>
        <a:ext cx="2426396" cy="1213198"/>
      </dsp:txXfrm>
    </dsp:sp>
    <dsp:sp modelId="{4CC3B090-18DD-49EE-805C-2A0CEE567E41}">
      <dsp:nvSpPr>
        <dsp:cNvPr id="0" name=""/>
        <dsp:cNvSpPr/>
      </dsp:nvSpPr>
      <dsp:spPr>
        <a:xfrm>
          <a:off x="2941756" y="2134371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ACTIVITIES INVOLVING THE USE OF MERCURY</a:t>
          </a:r>
        </a:p>
      </dsp:txBody>
      <dsp:txXfrm>
        <a:off x="2941756" y="2134371"/>
        <a:ext cx="2426396" cy="1213198"/>
      </dsp:txXfrm>
    </dsp:sp>
    <dsp:sp modelId="{3B9E2D28-16C7-438D-9926-4CAC7DF5659A}">
      <dsp:nvSpPr>
        <dsp:cNvPr id="0" name=""/>
        <dsp:cNvSpPr/>
      </dsp:nvSpPr>
      <dsp:spPr>
        <a:xfrm>
          <a:off x="5877696" y="2134371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IMPORT RESTRICTIONS - MERCURY AND MERCURY MIXTURES (WASTE)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5877696" y="2134371"/>
        <a:ext cx="2426396" cy="1213198"/>
      </dsp:txXfrm>
    </dsp:sp>
    <dsp:sp modelId="{B88081D1-8565-4C2C-8D32-1F2C6333699A}">
      <dsp:nvSpPr>
        <dsp:cNvPr id="0" name=""/>
        <dsp:cNvSpPr/>
      </dsp:nvSpPr>
      <dsp:spPr>
        <a:xfrm>
          <a:off x="8813636" y="411630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31 DEC 2021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8813636" y="411630"/>
        <a:ext cx="2426396" cy="1213198"/>
      </dsp:txXfrm>
    </dsp:sp>
    <dsp:sp modelId="{A46E8D9F-3BFC-4BF6-AAE0-692CA46D5EDD}">
      <dsp:nvSpPr>
        <dsp:cNvPr id="0" name=""/>
        <dsp:cNvSpPr/>
      </dsp:nvSpPr>
      <dsp:spPr>
        <a:xfrm>
          <a:off x="8813636" y="2134371"/>
          <a:ext cx="2426396" cy="121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tx1"/>
              </a:solidFill>
            </a:rPr>
            <a:t>COPY OF THE REPORT UNDER ARTICLE 21 OF THE MINAMATA CONVENTION</a:t>
          </a:r>
          <a:endParaRPr lang="en-DK" sz="1700" b="1" kern="1200" dirty="0">
            <a:solidFill>
              <a:schemeClr val="tx1"/>
            </a:solidFill>
          </a:endParaRPr>
        </a:p>
      </dsp:txBody>
      <dsp:txXfrm>
        <a:off x="8813636" y="2134371"/>
        <a:ext cx="2426396" cy="1213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08/04/2021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08/04/2021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936189"/>
            <a:ext cx="10779125" cy="14420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365747"/>
            <a:ext cx="2164080" cy="322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| Date | Venue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3"/>
            <a:ext cx="2160000" cy="4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dr.eionet.europa.eu/help/mercury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Mercury Regulation</a:t>
            </a:r>
          </a:p>
          <a:p>
            <a:r>
              <a:rPr lang="en-GB" i="1" dirty="0"/>
              <a:t>Reporting Deadline and use of the ERT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200" y="365747"/>
            <a:ext cx="2713644" cy="322350"/>
          </a:xfrm>
        </p:spPr>
        <p:txBody>
          <a:bodyPr/>
          <a:lstStyle/>
          <a:p>
            <a:r>
              <a:rPr lang="en-GB" sz="1050" dirty="0"/>
              <a:t>Antognazza | </a:t>
            </a:r>
            <a:r>
              <a:rPr lang="en-GB" sz="1050" dirty="0" err="1"/>
              <a:t>Bruxelles</a:t>
            </a:r>
            <a:r>
              <a:rPr lang="en-GB" sz="1050" dirty="0"/>
              <a:t> | 12 April 2021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9ACEBF2-85F4-4E8E-96E3-5A8F1DAE860B}"/>
              </a:ext>
            </a:extLst>
          </p:cNvPr>
          <p:cNvSpPr txBox="1">
            <a:spLocks/>
          </p:cNvSpPr>
          <p:nvPr/>
        </p:nvSpPr>
        <p:spPr>
          <a:xfrm>
            <a:off x="711200" y="5588637"/>
            <a:ext cx="3607916" cy="951634"/>
          </a:xfrm>
          <a:prstGeom prst="rect">
            <a:avLst/>
          </a:prstGeom>
        </p:spPr>
        <p:txBody>
          <a:bodyPr/>
          <a:lstStyle>
            <a:lvl1pPr marL="0" indent="0" algn="r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>
                <a:solidFill>
                  <a:srgbClr val="00817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914446" indent="-351710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683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575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2312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50" dirty="0">
                <a:latin typeface="+mn-lt"/>
              </a:rPr>
              <a:t>Federico Antognazza</a:t>
            </a:r>
          </a:p>
          <a:p>
            <a:pPr algn="l"/>
            <a:r>
              <a:rPr lang="en-GB" sz="1050" b="0" dirty="0">
                <a:latin typeface="+mn-lt"/>
              </a:rPr>
              <a:t>European Environment Agency</a:t>
            </a:r>
          </a:p>
          <a:p>
            <a:pPr algn="l"/>
            <a:r>
              <a:rPr lang="en-GB" sz="1050" b="0" dirty="0">
                <a:latin typeface="+mn-lt"/>
              </a:rPr>
              <a:t>HSR2 - </a:t>
            </a:r>
            <a:r>
              <a:rPr lang="en-US" sz="1050" b="0" dirty="0">
                <a:latin typeface="+mn-lt"/>
              </a:rPr>
              <a:t>Sustainable Resource Use and Industry</a:t>
            </a:r>
            <a:endParaRPr lang="en-GB" sz="1050" b="0" dirty="0">
              <a:latin typeface="+mn-lt"/>
            </a:endParaRPr>
          </a:p>
          <a:p>
            <a:pPr algn="l"/>
            <a:r>
              <a:rPr lang="en-US" sz="1050" b="0" dirty="0">
                <a:latin typeface="+mn-lt"/>
              </a:rPr>
              <a:t>Industry and air pollution data flow handling</a:t>
            </a:r>
            <a:endParaRPr lang="en-GB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271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Mercury Regulation – Reporting Deadlines</a:t>
            </a:r>
          </a:p>
        </p:txBody>
      </p:sp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id="{112DEB86-D5F2-431D-9AFE-CF8ACA56FAA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8050197"/>
              </p:ext>
            </p:extLst>
          </p:nvPr>
        </p:nvGraphicFramePr>
        <p:xfrm>
          <a:off x="468313" y="1431925"/>
          <a:ext cx="1124585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47F267F-26E7-46B9-803B-531C1EA583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622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5B2D25-C4C3-4DC2-8977-9BE95DB678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How to report? 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688C2-515F-48FE-BCAD-7A6A56796E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000" y="892202"/>
            <a:ext cx="11245850" cy="854075"/>
          </a:xfrm>
        </p:spPr>
        <p:txBody>
          <a:bodyPr/>
          <a:lstStyle/>
          <a:p>
            <a:r>
              <a:rPr lang="en-US" dirty="0"/>
              <a:t>Through the ERT provided by EEA: accessible from the relevant CDR folder </a:t>
            </a:r>
          </a:p>
          <a:p>
            <a:pPr lvl="1"/>
            <a:r>
              <a:rPr lang="en-US" sz="2000" dirty="0"/>
              <a:t>E.G.: http://cdr.eionet.europa.eu/at/eu/mercury/activities</a:t>
            </a:r>
            <a:endParaRPr lang="en-DK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485FB-5D00-4183-9ADB-641A9D663D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EEA8A2-5240-44E2-BBE1-A118D0BFC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550" y="2591377"/>
            <a:ext cx="74771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9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2818BB-A3BF-4506-9B21-A91CFB5B30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Reporting Activities involving use of Mercury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4F64F-70B0-4303-AD7E-51CD38BF9F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Deadline</a:t>
            </a:r>
            <a:r>
              <a:rPr lang="en-US" dirty="0"/>
              <a:t>: 30</a:t>
            </a:r>
            <a:r>
              <a:rPr lang="en-US" baseline="30000" dirty="0"/>
              <a:t>th</a:t>
            </a:r>
            <a:r>
              <a:rPr lang="en-US" dirty="0"/>
              <a:t> September</a:t>
            </a:r>
          </a:p>
          <a:p>
            <a:endParaRPr lang="en-US" b="1" dirty="0"/>
          </a:p>
          <a:p>
            <a:r>
              <a:rPr lang="en-US" b="1" dirty="0"/>
              <a:t>Reference year</a:t>
            </a:r>
            <a:r>
              <a:rPr lang="en-US" dirty="0"/>
              <a:t>: 2020</a:t>
            </a:r>
            <a:endParaRPr lang="en-DK" dirty="0"/>
          </a:p>
          <a:p>
            <a:endParaRPr lang="en-US" dirty="0"/>
          </a:p>
          <a:p>
            <a:r>
              <a:rPr lang="en-US" b="1" dirty="0"/>
              <a:t>What should be reported? </a:t>
            </a:r>
          </a:p>
          <a:p>
            <a:pPr lvl="1"/>
            <a:r>
              <a:rPr lang="en-US" dirty="0"/>
              <a:t>Data for 2019 and 2020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F4B3F-A1CB-4BBF-9C3A-76C817183C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84534" y="5660634"/>
            <a:ext cx="3683000" cy="274637"/>
          </a:xfrm>
        </p:spPr>
        <p:txBody>
          <a:bodyPr/>
          <a:lstStyle/>
          <a:p>
            <a:r>
              <a:rPr lang="en-US" b="1" dirty="0"/>
              <a:t>The reference year should not be changed</a:t>
            </a:r>
            <a:endParaRPr lang="en-DK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C32189-204A-4FA7-8293-16C69F4FC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534" y="2175193"/>
            <a:ext cx="4772092" cy="3250882"/>
          </a:xfrm>
          <a:prstGeom prst="rect">
            <a:avLst/>
          </a:prstGeom>
          <a:ln w="127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175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2818BB-A3BF-4506-9B21-A91CFB5B30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Reporting Activities involving use of Mercury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4F64F-70B0-4303-AD7E-51CD38BF9F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7794" y="922730"/>
            <a:ext cx="11245850" cy="13050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to report amount/capacity for additional year?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B0C70B-7C18-4CC6-A408-553D6DA4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285" y="1998414"/>
            <a:ext cx="9720000" cy="4789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A8A0D8-22D3-40FF-91BA-DF108502E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732" y="2007162"/>
            <a:ext cx="9720000" cy="4689871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1084B9B5-9CDB-4B09-BAA2-7162ABBBDC96}"/>
              </a:ext>
            </a:extLst>
          </p:cNvPr>
          <p:cNvSpPr/>
          <p:nvPr/>
        </p:nvSpPr>
        <p:spPr>
          <a:xfrm>
            <a:off x="623941" y="6373368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C0BF5-14E9-4CEE-81AA-3C64CB252C07}"/>
              </a:ext>
            </a:extLst>
          </p:cNvPr>
          <p:cNvSpPr/>
          <p:nvPr/>
        </p:nvSpPr>
        <p:spPr>
          <a:xfrm>
            <a:off x="3227493" y="2007162"/>
            <a:ext cx="1396999" cy="30206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FF0AC60-CE05-41FE-9111-564F06D08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4508" y="2101341"/>
            <a:ext cx="9752447" cy="4357115"/>
          </a:xfrm>
          <a:prstGeom prst="rect">
            <a:avLst/>
          </a:prstGeo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278B3F4-0406-4AC5-9533-3E092D40CD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1624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29B821-842B-4452-8A95-4CAA785FCE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5F266-2066-4B59-AC60-CA0BC9F9F1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12" y="1431925"/>
            <a:ext cx="11560203" cy="3759200"/>
          </a:xfrm>
        </p:spPr>
        <p:txBody>
          <a:bodyPr>
            <a:normAutofit/>
          </a:bodyPr>
          <a:lstStyle/>
          <a:p>
            <a:r>
              <a:rPr lang="en-US" sz="3600" b="1" dirty="0"/>
              <a:t>MANUAL FOR REPORTERS </a:t>
            </a:r>
            <a:r>
              <a:rPr lang="en-US" sz="3600" dirty="0"/>
              <a:t>is always available at the following link: </a:t>
            </a:r>
            <a:r>
              <a:rPr lang="en-US" sz="3600" dirty="0">
                <a:hlinkClick r:id="rId2"/>
              </a:rPr>
              <a:t>https://cdr.eionet.europa.eu/help/mercury</a:t>
            </a:r>
            <a:endParaRPr lang="en-US" sz="3600" dirty="0"/>
          </a:p>
          <a:p>
            <a:endParaRPr lang="en-US" sz="3600" dirty="0"/>
          </a:p>
          <a:p>
            <a:r>
              <a:rPr lang="en-US" sz="3600" b="1" dirty="0"/>
              <a:t>MERCURY HELPDESK</a:t>
            </a:r>
            <a:r>
              <a:rPr lang="en-US" sz="3600" dirty="0"/>
              <a:t>: mercury.helpdesk@eionet.europa.eu</a:t>
            </a:r>
            <a:endParaRPr lang="en-DK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43E29-448D-49DC-9F85-47844CC869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7233911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89D3CE-1FB7-4CC2-9FBC-E03F169B1CFE}" vid="{90918AE5-7ED6-42C6-AC2A-D63C4F32965F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89D3CE-1FB7-4CC2-9FBC-E03F169B1CFE}" vid="{F8D52084-3D89-4E63-8265-F9144E68BC65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DC89D3CE-1FB7-4CC2-9FBC-E03F169B1CFE}" vid="{8C659757-0613-4CCF-8B34-A28D77F999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75B7BFAFDF64C9394BFB5DCA3161C" ma:contentTypeVersion="12" ma:contentTypeDescription="Create a new document." ma:contentTypeScope="" ma:versionID="1fce74e0cf1832ee069a40ad28121ea8">
  <xsd:schema xmlns:xsd="http://www.w3.org/2001/XMLSchema" xmlns:xs="http://www.w3.org/2001/XMLSchema" xmlns:p="http://schemas.microsoft.com/office/2006/metadata/properties" xmlns:ns2="0ab27300-963f-4f8d-9bae-e9aa98dabc2e" xmlns:ns3="bde7d478-d854-492c-97f6-92fba056400e" targetNamespace="http://schemas.microsoft.com/office/2006/metadata/properties" ma:root="true" ma:fieldsID="fbd785d27db4909a94920c25b7785b3d" ns2:_="" ns3:_="">
    <xsd:import namespace="0ab27300-963f-4f8d-9bae-e9aa98dabc2e"/>
    <xsd:import namespace="bde7d478-d854-492c-97f6-92fba0564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27300-963f-4f8d-9bae-e9aa98dabc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7d478-d854-492c-97f6-92fba05640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F3661A-7DD9-4DA1-88AA-EBCA97E29E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83C538-DDD2-45AA-A6C1-683B65474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9AE3A5-2AE2-4876-B8D0-04F0BEBE0A14}"/>
</file>

<file path=docProps/app.xml><?xml version="1.0" encoding="utf-8"?>
<Properties xmlns="http://schemas.openxmlformats.org/officeDocument/2006/extended-properties" xmlns:vt="http://schemas.openxmlformats.org/officeDocument/2006/docPropsVTypes">
  <Template>16x9 White Background Template 2</Template>
  <TotalTime>0</TotalTime>
  <Words>209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Federico Antognazza</dc:creator>
  <cp:keywords/>
  <dc:description/>
  <cp:lastModifiedBy>Federico Antognazza</cp:lastModifiedBy>
  <cp:revision>4</cp:revision>
  <cp:lastPrinted>2015-02-09T14:13:52Z</cp:lastPrinted>
  <dcterms:created xsi:type="dcterms:W3CDTF">2021-04-08T12:09:35Z</dcterms:created>
  <dcterms:modified xsi:type="dcterms:W3CDTF">2021-04-08T12:47:14Z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0x01010083875B7BFAFDF64C9394BFB5DCA3161C</vt:lpwstr>
  </property>
  <property fmtid="{D5CDD505-2E9C-101B-9397-08002B2CF9AE}" pid="3" name="TemplateUrl">
    <vt:lpwstr/>
  </property>
  <property fmtid="{D5CDD505-2E9C-101B-9397-08002B2CF9AE}" pid="4" name="Order">
    <vt:r8>900</vt:r8>
  </property>
  <property fmtid="{D5CDD505-2E9C-101B-9397-08002B2CF9AE}" pid="5" name="ComplianceAssetId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